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JULIO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2022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745B48-04D5-4F37-8BA6-AE9D46E1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82" y="1597857"/>
            <a:ext cx="7974544" cy="43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7684AF-7707-42B7-BA2A-318C7506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9" y="1657912"/>
            <a:ext cx="8267982" cy="43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364EA4-DD4C-455E-9ABC-2B2F112F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8" y="1604646"/>
            <a:ext cx="8351963" cy="44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152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21642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JULIO 2022</dc:title>
  <dc:creator>CAMILO</dc:creator>
  <cp:lastModifiedBy>Juan David Dominguez Arrieta</cp:lastModifiedBy>
  <cp:revision>475</cp:revision>
  <cp:lastPrinted>2016-11-09T21:48:51Z</cp:lastPrinted>
  <dcterms:created xsi:type="dcterms:W3CDTF">2015-08-10T15:28:24Z</dcterms:created>
  <dcterms:modified xsi:type="dcterms:W3CDTF">2022-09-19T17:05:42Z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